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80" r:id="rId27"/>
    <p:sldId id="281" r:id="rId28"/>
    <p:sldId id="274" r:id="rId29"/>
    <p:sldId id="275" r:id="rId30"/>
    <p:sldId id="276" r:id="rId31"/>
    <p:sldId id="279" r:id="rId32"/>
    <p:sldId id="278" r:id="rId3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89"/>
    <p:restoredTop sz="97059"/>
  </p:normalViewPr>
  <p:slideViewPr>
    <p:cSldViewPr snapToGrid="0">
      <p:cViewPr varScale="1">
        <p:scale>
          <a:sx n="154" d="100"/>
          <a:sy n="154" d="100"/>
        </p:scale>
        <p:origin x="6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3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7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FCF37-D3C4-964C-8BF7-65325705E0EB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34203-4FB2-C148-AD9D-9106B3E52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6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52811C-3245-BD13-658E-FEE6C6E44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918" y="2235200"/>
            <a:ext cx="4151836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A1C14A-0A07-F754-A430-047EFC5BD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1042"/>
            <a:ext cx="9905999" cy="7000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0D9FB-6876-6EFC-426E-130C50B22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1006095"/>
            <a:ext cx="4008800" cy="5348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6977AF-D3A9-AC06-DF6B-88C04120A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780" y="3899384"/>
            <a:ext cx="3605710" cy="15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6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DEB9D-88A7-5B3E-6304-CBE87E660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525"/>
            <a:ext cx="9896046" cy="6993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4BE4F5-722D-F046-A20C-57B84D22F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307" y="1005840"/>
            <a:ext cx="4008990" cy="5349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ADFBA8-EEE4-17A8-3872-D42A2DD34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928" y="3859438"/>
            <a:ext cx="4127687" cy="17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FB6F4A-CC87-5C97-C904-7B3D0519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349" y="1017635"/>
            <a:ext cx="6012010" cy="53691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E41F1-7799-3A36-34D1-1B95AF972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597" y="0"/>
            <a:ext cx="3054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D54722-9A70-0164-3541-B758451AA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61" y="0"/>
            <a:ext cx="10026061" cy="7084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8C1FD-E7A5-5909-F2EF-FF3A72EAF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74" y="1474390"/>
            <a:ext cx="7555269" cy="488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A9692F-02BC-CF84-6D8C-B04A0009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33" y="0"/>
            <a:ext cx="10006533" cy="7071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FF9A0-3EEC-2DD8-30F9-66806A6B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14" y="1121789"/>
            <a:ext cx="6214837" cy="54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3B1B6-0176-93CD-1FC0-F6EBFF201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39909" cy="7032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B0D49-BB9B-AAB1-CF7E-B5E5BDF7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664" y="1121331"/>
            <a:ext cx="7446672" cy="52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6FA91-9931-AD96-507C-817497B2A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5097"/>
            <a:ext cx="10051777" cy="7103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FAAE5-5253-6B44-F615-98F7A1EBF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175" y="1019717"/>
            <a:ext cx="4432910" cy="2110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7C0D1C-2D3C-B6F4-5FAB-30B686EDF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030" y="939250"/>
            <a:ext cx="6988863" cy="52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1E4781-9432-9D46-9AA5-3F27D6FA5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083"/>
            <a:ext cx="9906000" cy="7000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DD212-662E-68F7-D8D5-85431BFAC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153" y="1152885"/>
            <a:ext cx="7929479" cy="5266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88AFF-5C5B-9F01-BB66-C15535A4D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198" y="953547"/>
            <a:ext cx="2667138" cy="21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C3531-F2DC-F7B3-C584-4F2644613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27"/>
            <a:ext cx="9906000" cy="7000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E87495-A689-26A0-12B0-F427A900B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940" y="1143459"/>
            <a:ext cx="7756951" cy="5245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FA014-7761-DE9F-BFCD-B132830B4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839" y="965291"/>
            <a:ext cx="3268221" cy="222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1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E60A09-8646-6909-48CF-A5D6E340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80"/>
            <a:ext cx="9899033" cy="6995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8862A-C055-740C-4B6B-C0695BB2D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094" y="3096260"/>
            <a:ext cx="4406900" cy="322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BCE1EF-279D-C91B-67D8-6D11563A5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261" y="1005840"/>
            <a:ext cx="5193539" cy="53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3AAFA5-11A0-4FAE-48B7-44D938CFF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66" y="0"/>
            <a:ext cx="970493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7048BC-17CD-F7CC-8937-664866F97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39" y="989072"/>
            <a:ext cx="4320335" cy="537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F12A29-0A2D-78B5-2BA6-9DD6817D7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25" y="-118900"/>
            <a:ext cx="10041450" cy="7095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AE3969-EB80-164D-BF8E-10AEB560B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30" y="985520"/>
            <a:ext cx="5272460" cy="5415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D58D8E-E395-C657-1A53-D54DCB879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246" y="721360"/>
            <a:ext cx="5379337" cy="541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AFCB70-14E3-0CC6-33D9-D57B96A1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042"/>
            <a:ext cx="9906000" cy="7000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5DF24-4996-73A0-7F73-F3BC11191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995680"/>
            <a:ext cx="6844030" cy="5359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108272-C906-A2B2-FEFD-F2E431F00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902" y="797700"/>
            <a:ext cx="2689537" cy="34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69595D-44CA-599A-8114-2A2FCB5EB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081"/>
            <a:ext cx="9906111" cy="7000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EAA31-E8C8-D35A-30E7-5A1C3D0EF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40" y="995680"/>
            <a:ext cx="3757548" cy="5376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6ACEA2-886D-EB4C-BC47-C0756485A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814" y="920750"/>
            <a:ext cx="3524006" cy="48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39B22-2845-4F2A-CCB7-B5547468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77" y="-132080"/>
            <a:ext cx="10078753" cy="7122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7328EC-EF50-B817-4A11-2FFACDBB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9" y="929478"/>
            <a:ext cx="7458603" cy="53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A1AF04-0575-EB60-CFE8-E7B4D520B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2" y="-86321"/>
            <a:ext cx="9949244" cy="7030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9ACF76-B159-5AAA-8AF9-7A3D038DA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0" y="996950"/>
            <a:ext cx="3253288" cy="5363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AF6075-435E-945F-FA9B-642CEA609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074" y="1499870"/>
            <a:ext cx="4279665" cy="306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6A1F10-643D-F8BD-3573-DBA3AF9AD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043"/>
            <a:ext cx="9906000" cy="7000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247800-2D28-BA64-4781-51CC2371F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690" y="991870"/>
            <a:ext cx="5904791" cy="4372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DE8F66-704D-6CF2-6DFC-19C5FB456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00" y="4243071"/>
            <a:ext cx="4813300" cy="19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97A4A2-B255-2054-0254-44C7F49FD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54" y="0"/>
            <a:ext cx="9434846" cy="7008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2691EF-447A-4A43-7B98-DB15056D6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0" y="927099"/>
            <a:ext cx="2075989" cy="2111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DE828F-99BE-210C-7D8A-8B941CFD7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" y="1076323"/>
            <a:ext cx="6588204" cy="537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EEED1D-909D-E5B5-6BAE-FFC24FF4E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0"/>
            <a:ext cx="9420225" cy="6572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64F216-9929-C6DA-BBFE-A13B7EFF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5" y="1089025"/>
            <a:ext cx="5945924" cy="52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C5DAA1-7218-EB74-80AC-462C5AFB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44" y="-76161"/>
            <a:ext cx="9920488" cy="7010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1154D-1DC2-15A6-87C1-51928C32C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420" y="1108710"/>
            <a:ext cx="3981079" cy="2061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AB6B37-7030-A99F-8CB0-9DA8F340F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181" y="3618230"/>
            <a:ext cx="5903460" cy="20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70A2DD-6027-0986-2E52-017E9200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289"/>
            <a:ext cx="9991608" cy="7060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23EDA-EBC6-F84D-A396-68B870A7E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1114215"/>
            <a:ext cx="5140960" cy="2068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DFFE13-DB25-38BE-F74F-D49EE04E8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080" y="4401079"/>
            <a:ext cx="6573520" cy="7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FCCD5E-48EC-7C96-13E5-14B4920CD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82" y="673331"/>
            <a:ext cx="9956963" cy="6184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B2695B-842F-6906-6359-AB01FB02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" y="986790"/>
            <a:ext cx="4274820" cy="53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8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87EEC9-5DFC-D167-B1BE-7E794A897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44" y="-76161"/>
            <a:ext cx="9920488" cy="701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A98324-822A-6541-1AC4-1610314D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39" y="1104900"/>
            <a:ext cx="7941807" cy="525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6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8DE581-743D-D094-D6FD-7DAE07EA8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92" y="490537"/>
            <a:ext cx="8847816" cy="6019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F1F097-627B-1BD5-4F80-E7399D0C0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1270000"/>
            <a:ext cx="6425767" cy="5159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F2DDA7-D028-4BEE-9123-A85940E64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675" y="728662"/>
            <a:ext cx="813219" cy="228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39575E-A7BB-EC15-2A92-BEC9DE1E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043"/>
            <a:ext cx="9906000" cy="7000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E4ECC8-9B9E-D57B-BB24-D28F6EEEE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386" y="2857501"/>
            <a:ext cx="4117332" cy="250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2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A4C3CD-F29C-6DC0-EEC3-669B1DFA3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920600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B84D5-71D0-5615-AB6E-6DDC5111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590" y="1115060"/>
            <a:ext cx="4098290" cy="52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08ED67-67B6-1866-F044-E49FE4E0C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1104900"/>
            <a:ext cx="2733678" cy="5255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332CB2-8528-7CAE-4893-B20E73089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415" y="423948"/>
            <a:ext cx="3402908" cy="601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4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FAD16D-10C0-BAB2-36EC-928F6E4E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5" y="-73641"/>
            <a:ext cx="9913355" cy="7005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7D14C3-55E5-B343-7018-D703C60C5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1007110"/>
            <a:ext cx="3158764" cy="5342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A1D222-8AE2-77BE-8896-B9CD2FA55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10" y="2207073"/>
            <a:ext cx="8561660" cy="32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33368-596F-6724-78BC-A8B9F5201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11" y="-83801"/>
            <a:ext cx="11200103" cy="7025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A8BF8B-D18E-A57E-DCF7-4813BB971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92" y="998029"/>
            <a:ext cx="2385061" cy="5372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1B3272-3809-34B7-D716-B41F9074D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865" y="1248783"/>
            <a:ext cx="7772400" cy="47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846D30-5691-6C45-9F8B-44F333B18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042"/>
            <a:ext cx="9906000" cy="7000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667E1C-ADC4-97CF-7F3E-4EE160749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560" y="2123440"/>
            <a:ext cx="6473095" cy="3177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AC84FC-FDE2-1E2C-8100-12F23CC28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734" y="1016000"/>
            <a:ext cx="2372572" cy="53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0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E7DA4C-12CD-381E-6F53-982E2637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043"/>
            <a:ext cx="9906000" cy="7000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1FEDCE-F936-FC6F-3614-616140B5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99" y="1025396"/>
            <a:ext cx="3408656" cy="53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6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</TotalTime>
  <Words>0</Words>
  <Application>Microsoft Macintosh PowerPoint</Application>
  <PresentationFormat>A4 Paper (210x297 mm)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</cp:revision>
  <dcterms:created xsi:type="dcterms:W3CDTF">2024-02-05T05:37:19Z</dcterms:created>
  <dcterms:modified xsi:type="dcterms:W3CDTF">2024-04-28T07:49:26Z</dcterms:modified>
</cp:coreProperties>
</file>